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95" r:id="rId13"/>
    <p:sldId id="296" r:id="rId14"/>
    <p:sldId id="267" r:id="rId15"/>
    <p:sldId id="268" r:id="rId16"/>
    <p:sldId id="269" r:id="rId17"/>
    <p:sldId id="271" r:id="rId18"/>
    <p:sldId id="270" r:id="rId19"/>
    <p:sldId id="272" r:id="rId20"/>
    <p:sldId id="273" r:id="rId21"/>
    <p:sldId id="291" r:id="rId22"/>
    <p:sldId id="293" r:id="rId23"/>
    <p:sldId id="275" r:id="rId24"/>
    <p:sldId id="284" r:id="rId25"/>
    <p:sldId id="274" r:id="rId26"/>
    <p:sldId id="276" r:id="rId27"/>
    <p:sldId id="277" r:id="rId28"/>
    <p:sldId id="278" r:id="rId29"/>
    <p:sldId id="281" r:id="rId30"/>
    <p:sldId id="282" r:id="rId31"/>
    <p:sldId id="345" r:id="rId32"/>
    <p:sldId id="283" r:id="rId33"/>
    <p:sldId id="285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294" r:id="rId42"/>
    <p:sldId id="341" r:id="rId43"/>
    <p:sldId id="346" r:id="rId44"/>
    <p:sldId id="286" r:id="rId45"/>
    <p:sldId id="343" r:id="rId46"/>
    <p:sldId id="287" r:id="rId47"/>
    <p:sldId id="288" r:id="rId48"/>
    <p:sldId id="344" r:id="rId49"/>
    <p:sldId id="290" r:id="rId50"/>
    <p:sldId id="342" r:id="rId51"/>
    <p:sldId id="297" r:id="rId52"/>
    <p:sldId id="300" r:id="rId53"/>
    <p:sldId id="301" r:id="rId54"/>
    <p:sldId id="302" r:id="rId55"/>
    <p:sldId id="304" r:id="rId56"/>
    <p:sldId id="305" r:id="rId57"/>
    <p:sldId id="306" r:id="rId58"/>
    <p:sldId id="307" r:id="rId59"/>
    <p:sldId id="308" r:id="rId60"/>
    <p:sldId id="328" r:id="rId61"/>
    <p:sldId id="329" r:id="rId62"/>
    <p:sldId id="330" r:id="rId63"/>
    <p:sldId id="331" r:id="rId64"/>
    <p:sldId id="332" r:id="rId65"/>
    <p:sldId id="333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559B194-E140-413B-AB1E-35CB75F3713C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99E1559-75B9-482B-8093-B2578D729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8229600" cy="1828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Pre </a:t>
            </a:r>
            <a:br>
              <a:rPr lang="en-US" dirty="0" smtClean="0"/>
            </a:br>
            <a:r>
              <a:rPr lang="en-US" dirty="0" smtClean="0"/>
              <a:t>function</a:t>
            </a:r>
            <a:br>
              <a:rPr lang="en-US" dirty="0" smtClean="0"/>
            </a:br>
            <a:r>
              <a:rPr lang="en-US" dirty="0" smtClean="0"/>
              <a:t>themes</a:t>
            </a:r>
            <a:endParaRPr lang="en-US" dirty="0"/>
          </a:p>
        </p:txBody>
      </p:sp>
      <p:pic>
        <p:nvPicPr>
          <p:cNvPr id="4" name="Picture 3" descr="1b2df65fa2ef4baeb6f9adf09299990d_333580992_599314621665132_3880234529200311979_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0"/>
            <a:ext cx="5486400" cy="6858000"/>
          </a:xfrm>
          <a:prstGeom prst="rect">
            <a:avLst/>
          </a:prstGeom>
        </p:spPr>
      </p:pic>
      <p:pic>
        <p:nvPicPr>
          <p:cNvPr id="5" name="Picture 4" descr="0f3a1bad1a9a41968a09e8e4596b1436_334489777_601644638063397_6370415805641816762_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819400"/>
            <a:ext cx="3241686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-20230301-WA003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6858000"/>
          </a:xfrm>
        </p:spPr>
      </p:pic>
      <p:pic>
        <p:nvPicPr>
          <p:cNvPr id="5" name="Picture 4" descr="f7012dd887c646199249886d0ddd7896_280610365_769727097770169_1437028282560257601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62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-20230301-WA003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9c37400ebbf6a71824263a1a7b3f556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9327451bae5bd9ad46d966051428fa3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200" y="0"/>
            <a:ext cx="4495801" cy="6897078"/>
          </a:xfrm>
        </p:spPr>
      </p:pic>
      <p:pic>
        <p:nvPicPr>
          <p:cNvPr id="5" name="Content Placeholder 3" descr="3c1e35fba90e7a463aef44332be0e9b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63032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d9efc1a52cf400baa390ff8f30ea778_280779742_1628749914161396_8916097548864952955_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3501"/>
            <a:ext cx="4419600" cy="5524500"/>
          </a:xfrm>
        </p:spPr>
      </p:pic>
      <p:pic>
        <p:nvPicPr>
          <p:cNvPr id="5" name="Picture 4" descr="d53fb2b490e343899c319ad84ad4da2a_340496069_639354041365235_6026501560086230183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4724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-20230301-WA004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4800"/>
            <a:ext cx="8534400" cy="64008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Table decor</a:t>
            </a:r>
            <a:endParaRPr lang="en-US" dirty="0"/>
          </a:p>
        </p:txBody>
      </p:sp>
      <p:pic>
        <p:nvPicPr>
          <p:cNvPr id="4" name="Content Placeholder 3" descr="3cb8fc6f88bd4bb68abb5926b207e505_337312167_241835174893755_8296771068367392771_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0219"/>
            <a:ext cx="4114800" cy="5117782"/>
          </a:xfrm>
        </p:spPr>
      </p:pic>
      <p:pic>
        <p:nvPicPr>
          <p:cNvPr id="5" name="Picture 4" descr="1dee2aa316a74dd5b9f3c6d60f50edbb_336932433_759204949127418_8607188970418754698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0"/>
            <a:ext cx="4953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32534e01a34bdba3ee0639a974582d_336517374_1269216634022809_8866946914712504711_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pic>
        <p:nvPicPr>
          <p:cNvPr id="5" name="Picture 4" descr="831dcfa130f9446ebef7d5bfdf3ebec2_337328676_169659172576476_7289971351621501409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4724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6710bbc6362540eb966dfa99027ffb99_280790788_705969307391713_8805314949549442546_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4724400" cy="6858000"/>
          </a:xfrm>
          <a:prstGeom prst="rect">
            <a:avLst/>
          </a:prstGeom>
        </p:spPr>
      </p:pic>
      <p:pic>
        <p:nvPicPr>
          <p:cNvPr id="12" name="Picture 11" descr="d93829f2df5a4863b04a76a17c7f6172_340499830_107906768944216_1400331760481800647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95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-20230415-WA003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0"/>
            <a:ext cx="6705600" cy="6823569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-20230415-WA00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63119"/>
            <a:ext cx="4191000" cy="4194881"/>
          </a:xfrm>
        </p:spPr>
      </p:pic>
      <p:pic>
        <p:nvPicPr>
          <p:cNvPr id="5" name="Picture 4" descr="IMG-20230415-WA00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0"/>
            <a:ext cx="48768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28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Shahi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Gharana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Theme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-20230415-WA002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45253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MG-20230415-WA002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1" y="2514600"/>
            <a:ext cx="4038600" cy="4343400"/>
          </a:xfrm>
        </p:spPr>
      </p:pic>
      <p:pic>
        <p:nvPicPr>
          <p:cNvPr id="4" name="Picture 3" descr="IMG-20230415-WA00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1" y="0"/>
            <a:ext cx="4038600" cy="3543018"/>
          </a:xfrm>
          <a:prstGeom prst="rect">
            <a:avLst/>
          </a:prstGeom>
        </p:spPr>
      </p:pic>
      <p:pic>
        <p:nvPicPr>
          <p:cNvPr id="6" name="Picture 5" descr="IMG-20230415-WA002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05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0812dbfcd368e102abf8418401a00f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096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Boho</a:t>
            </a:r>
            <a:r>
              <a:rPr lang="en-US" dirty="0" smtClean="0"/>
              <a:t> </a:t>
            </a:r>
            <a:r>
              <a:rPr lang="en-US" dirty="0" err="1" smtClean="0"/>
              <a:t>Thme</a:t>
            </a:r>
            <a:endParaRPr lang="en-US" dirty="0"/>
          </a:p>
        </p:txBody>
      </p:sp>
      <p:pic>
        <p:nvPicPr>
          <p:cNvPr id="4" name="Content Placeholder 3" descr="IMG-20230415-WA005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49475"/>
            <a:ext cx="4682511" cy="4708525"/>
          </a:xfrm>
        </p:spPr>
      </p:pic>
      <p:pic>
        <p:nvPicPr>
          <p:cNvPr id="6" name="Picture 5" descr="IMG-20230415-WA00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0"/>
            <a:ext cx="4876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Entry</a:t>
            </a:r>
            <a:endParaRPr lang="en-US" dirty="0"/>
          </a:p>
        </p:txBody>
      </p:sp>
      <p:pic>
        <p:nvPicPr>
          <p:cNvPr id="4" name="Content Placeholder 3" descr="IMG-20220611-WA00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2700"/>
            <a:ext cx="6934200" cy="6845300"/>
          </a:xfrm>
        </p:spPr>
      </p:pic>
      <p:pic>
        <p:nvPicPr>
          <p:cNvPr id="5" name="Content Placeholder 3" descr="IMG-20220611-WA00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548244" cy="541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MG-20230415-WA00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59611" cy="6858000"/>
          </a:xfrm>
          <a:prstGeom prst="rect">
            <a:avLst/>
          </a:prstGeom>
        </p:spPr>
      </p:pic>
      <p:pic>
        <p:nvPicPr>
          <p:cNvPr id="9" name="Picture 8" descr="IMG-20230415-WA004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Backdrop</a:t>
            </a:r>
            <a:endParaRPr lang="en-US" dirty="0"/>
          </a:p>
        </p:txBody>
      </p:sp>
      <p:pic>
        <p:nvPicPr>
          <p:cNvPr id="4" name="Content Placeholder 3" descr="IMG-20230415-WA004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585" y="1600200"/>
            <a:ext cx="4734830" cy="4708525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G-20230415-WA00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5101302" cy="5181600"/>
          </a:xfrm>
          <a:prstGeom prst="rect">
            <a:avLst/>
          </a:prstGeom>
        </p:spPr>
      </p:pic>
      <p:pic>
        <p:nvPicPr>
          <p:cNvPr id="7" name="Content Placeholder 3" descr="IMG-20230415-WA00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74" y="0"/>
            <a:ext cx="4783826" cy="47085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Guest </a:t>
            </a:r>
            <a:br>
              <a:rPr lang="en-US" dirty="0" smtClean="0"/>
            </a:br>
            <a:r>
              <a:rPr lang="en-US" dirty="0" smtClean="0"/>
              <a:t>Lounge</a:t>
            </a:r>
            <a:endParaRPr lang="en-US" dirty="0"/>
          </a:p>
        </p:txBody>
      </p:sp>
      <p:pic>
        <p:nvPicPr>
          <p:cNvPr id="4" name="Content Placeholder 3" descr="IMG-20230415-WA0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1" y="0"/>
            <a:ext cx="6858000" cy="68580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-20220611-WA00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70" y="0"/>
            <a:ext cx="6875630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0" y="0"/>
            <a:ext cx="6400800" cy="1752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Lounge Sealing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Bride seating</a:t>
            </a:r>
            <a:endParaRPr lang="en-US" dirty="0"/>
          </a:p>
        </p:txBody>
      </p:sp>
      <p:pic>
        <p:nvPicPr>
          <p:cNvPr id="4" name="Content Placeholder 3" descr="IMG-20230415-WA003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774" y="1600200"/>
            <a:ext cx="8162451" cy="4708525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c19ab64e4b5060d519ae418de5707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0"/>
            <a:ext cx="9245600" cy="693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-20230124-WA002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49536"/>
            <a:ext cx="8229600" cy="3708464"/>
          </a:xfrm>
        </p:spPr>
      </p:pic>
      <p:pic>
        <p:nvPicPr>
          <p:cNvPr id="6" name="Picture 5" descr="IMG-20230124-WA00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0"/>
            <a:ext cx="8153400" cy="367412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1816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Seating</a:t>
            </a:r>
            <a:endParaRPr lang="en-US" dirty="0"/>
          </a:p>
        </p:txBody>
      </p:sp>
      <p:pic>
        <p:nvPicPr>
          <p:cNvPr id="5" name="Picture 4" descr="5a56e47bc82a00f3ddc25c507d5cd0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00875" cy="4667250"/>
          </a:xfrm>
          <a:prstGeom prst="rect">
            <a:avLst/>
          </a:prstGeom>
        </p:spPr>
      </p:pic>
      <p:pic>
        <p:nvPicPr>
          <p:cNvPr id="6" name="Content Placeholder 3" descr="a4d3254c28070e8aa82f2d390892b3c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475" y="2149475"/>
            <a:ext cx="4708525" cy="4708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Photo Booth</a:t>
            </a:r>
            <a:endParaRPr lang="en-US" sz="2800" dirty="0"/>
          </a:p>
        </p:txBody>
      </p:sp>
      <p:pic>
        <p:nvPicPr>
          <p:cNvPr id="5" name="Picture 4" descr="45edfd038f1f848051338b3c678f0e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0"/>
            <a:ext cx="6858000" cy="6858000"/>
          </a:xfrm>
          <a:prstGeom prst="rect">
            <a:avLst/>
          </a:prstGeom>
        </p:spPr>
      </p:pic>
      <p:pic>
        <p:nvPicPr>
          <p:cNvPr id="6" name="Picture 5" descr="dbd246f8387f0abfc5f00ec06e0a16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590800"/>
            <a:ext cx="42672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Carnival Theme</a:t>
            </a:r>
            <a:endParaRPr lang="en-US" dirty="0"/>
          </a:p>
        </p:txBody>
      </p:sp>
      <p:pic>
        <p:nvPicPr>
          <p:cNvPr id="4" name="Content Placeholder 3" descr="edff6b2e-3e1d-42c2-b2f3-ddcd862dfaf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892" y="1554163"/>
            <a:ext cx="6034616" cy="45259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a862d2c-4375-445c-9582-0985e96d332b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8752" y="0"/>
            <a:ext cx="5145248" cy="6858000"/>
          </a:xfrm>
        </p:spPr>
      </p:pic>
      <p:pic>
        <p:nvPicPr>
          <p:cNvPr id="5" name="Picture 4" descr="50ed0fc3-a9e9-4342-a61c-1b4418ff424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5bb6dce6-fef5-4ea1-b26b-6a0bbb089c3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28599"/>
            <a:ext cx="8686800" cy="620485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be5954d-6659-4ee3-9e34-e6e6c2eb19cc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28600"/>
            <a:ext cx="8610600" cy="62098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98dcad5-5880-4b1d-be27-506bd5657f6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"/>
            <a:ext cx="4724400" cy="3200399"/>
          </a:xfrm>
        </p:spPr>
      </p:pic>
      <p:pic>
        <p:nvPicPr>
          <p:cNvPr id="5" name="Picture 4" descr="b53f06ec-518b-479e-8ab1-7bed573d357f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76600"/>
            <a:ext cx="4648199" cy="3581400"/>
          </a:xfrm>
          <a:prstGeom prst="rect">
            <a:avLst/>
          </a:prstGeom>
        </p:spPr>
      </p:pic>
      <p:pic>
        <p:nvPicPr>
          <p:cNvPr id="6" name="Picture 5" descr="7e8d33b5-b1fb-48eb-ac25-8bac06f740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0"/>
            <a:ext cx="4495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916a7cebaf36402e16754885d483644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5200"/>
            <a:ext cx="4578218" cy="3352799"/>
          </a:xfrm>
          <a:prstGeom prst="rect">
            <a:avLst/>
          </a:prstGeom>
        </p:spPr>
      </p:pic>
      <p:pic>
        <p:nvPicPr>
          <p:cNvPr id="6" name="Picture 5" descr="20963925b70e9d5f2da95c4d8f11391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868" y="0"/>
            <a:ext cx="4807131" cy="3429000"/>
          </a:xfrm>
          <a:prstGeom prst="rect">
            <a:avLst/>
          </a:prstGeom>
        </p:spPr>
      </p:pic>
      <p:pic>
        <p:nvPicPr>
          <p:cNvPr id="9" name="Content Placeholder 8" descr="ccd75111557eb749adf87453b71d6325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95800" y="3505200"/>
            <a:ext cx="4648200" cy="3352800"/>
          </a:xfrm>
        </p:spPr>
      </p:pic>
      <p:pic>
        <p:nvPicPr>
          <p:cNvPr id="8" name="Content Placeholder 3" descr="01f14249ce1f2b70a6082af328d1109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9149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-20230415-WA00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7010400" cy="6809176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B_IMG_162347637694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0"/>
            <a:ext cx="6858000" cy="6858000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Treditional</a:t>
            </a:r>
            <a:r>
              <a:rPr lang="en-US" dirty="0" smtClean="0"/>
              <a:t>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Satish\Desktop\working\Pemp Pin\b4817cb6646fb70ee07d9384294b8d9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657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95801" y="-1"/>
            <a:ext cx="4648200" cy="682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96a08a35-4703-471e-b9f7-82575e3c108f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4025"/>
            <a:ext cx="4943475" cy="5133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IMG-20230415-WA01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pic>
        <p:nvPicPr>
          <p:cNvPr id="7" name="Picture 6" descr="IMG-20230415-WA01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4244659"/>
            <a:ext cx="4648200" cy="2613341"/>
          </a:xfrm>
          <a:prstGeom prst="rect">
            <a:avLst/>
          </a:prstGeom>
        </p:spPr>
      </p:pic>
      <p:pic>
        <p:nvPicPr>
          <p:cNvPr id="8" name="Picture 7" descr="IMG-20230415-WA015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0"/>
            <a:ext cx="35814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-20230415-WA002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9823" y="0"/>
            <a:ext cx="3774177" cy="4708525"/>
          </a:xfrm>
        </p:spPr>
      </p:pic>
      <p:pic>
        <p:nvPicPr>
          <p:cNvPr id="5" name="Picture 4" descr="IMG-20230415-WA005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800"/>
            <a:ext cx="5415379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4e6cf1a01152480a8bfc2cd6d6c4c431_334195949_1224783051769148_4072702516247381021_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0"/>
            <a:ext cx="5181600" cy="6858000"/>
          </a:xfrm>
          <a:prstGeom prst="rect">
            <a:avLst/>
          </a:prstGeom>
        </p:spPr>
      </p:pic>
      <p:pic>
        <p:nvPicPr>
          <p:cNvPr id="6" name="Picture 5" descr="6f4d21b501b24d4f95fb4ddcbab6a508_332303542_6338493326185531_7429286243035560688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267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-20230415-WA004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0"/>
            <a:ext cx="6858000" cy="678180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G-20230415-WA0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3" y="0"/>
            <a:ext cx="686442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8bdb352cf87ae3e3458a17df1a6fc1d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5400"/>
            <a:ext cx="7000875" cy="4972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4572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Canopy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b31044f19478b3d77078a95e1a9788d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6858000"/>
          </a:xfrm>
        </p:spPr>
      </p:pic>
      <p:pic>
        <p:nvPicPr>
          <p:cNvPr id="8" name="Picture 7" descr="5c8f75ad4e1614bba48545a4a5826f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7244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G-20230415-WA00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520" y="0"/>
            <a:ext cx="4665479" cy="4648200"/>
          </a:xfrm>
          <a:prstGeom prst="rect">
            <a:avLst/>
          </a:prstGeom>
        </p:spPr>
      </p:pic>
      <p:pic>
        <p:nvPicPr>
          <p:cNvPr id="7" name="Content Placeholder 3" descr="IMG-20230415-WA004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9475"/>
            <a:ext cx="4765892" cy="47085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dcff85c-c842-4f80-8329-fe13403ee78b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1" y="0"/>
            <a:ext cx="5486399" cy="6858000"/>
          </a:xfrm>
        </p:spPr>
      </p:pic>
      <p:pic>
        <p:nvPicPr>
          <p:cNvPr id="5" name="Picture 4" descr="1534f506a5c1eede15e916053a22c57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7" name="Picture 6" descr="DSC_996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274620"/>
            <a:ext cx="5410200" cy="3583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6a5e3d6a0b4b88d48526af2b7adfe6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429000"/>
            <a:ext cx="4812208" cy="3429000"/>
          </a:xfrm>
        </p:spPr>
      </p:pic>
      <p:pic>
        <p:nvPicPr>
          <p:cNvPr id="5" name="Picture 4" descr="28dee1387de73b5416e86619a63b650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89" y="0"/>
            <a:ext cx="4568711" cy="6858000"/>
          </a:xfrm>
          <a:prstGeom prst="rect">
            <a:avLst/>
          </a:prstGeom>
        </p:spPr>
      </p:pic>
      <p:pic>
        <p:nvPicPr>
          <p:cNvPr id="6" name="Picture 5" descr="887fe998907ea35eb86812c60e98ecc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22029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7afec626-4d94-42cc-9129-97c4bfc1984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2860606"/>
            <a:ext cx="4953000" cy="3997394"/>
          </a:xfrm>
        </p:spPr>
      </p:pic>
      <p:pic>
        <p:nvPicPr>
          <p:cNvPr id="6" name="Picture 5" descr="14db1a26d70fedc81b830cbfd5319d0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0"/>
            <a:ext cx="5410200" cy="3606800"/>
          </a:xfrm>
          <a:prstGeom prst="rect">
            <a:avLst/>
          </a:prstGeom>
        </p:spPr>
      </p:pic>
      <p:pic>
        <p:nvPicPr>
          <p:cNvPr id="8" name="Picture 7" descr="eea64126473b0e9ede20cfb19235132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191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6bf828481db11bf7059b6f03bb7b90ff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801" y="0"/>
            <a:ext cx="3505200" cy="5255234"/>
          </a:xfrm>
        </p:spPr>
      </p:pic>
      <p:pic>
        <p:nvPicPr>
          <p:cNvPr id="6" name="Picture 5" descr="7d542ba69a3e9f4940ba1eb0e2baa63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38800" cy="5658831"/>
          </a:xfrm>
          <a:prstGeom prst="rect">
            <a:avLst/>
          </a:prstGeom>
        </p:spPr>
      </p:pic>
      <p:pic>
        <p:nvPicPr>
          <p:cNvPr id="7" name="Picture 6" descr="4469d580d0bce4b03398d4796062d88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327538"/>
            <a:ext cx="4114800" cy="2530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0e0897859b8a27f30488803fa4244c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0"/>
            <a:ext cx="3810000" cy="3790950"/>
          </a:xfrm>
        </p:spPr>
      </p:pic>
      <p:pic>
        <p:nvPicPr>
          <p:cNvPr id="5" name="Picture 4" descr="IMG-20180523-WA00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pic>
        <p:nvPicPr>
          <p:cNvPr id="7" name="Picture 6" descr="IMG-20180529-WA013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94722"/>
            <a:ext cx="5029200" cy="3363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IMG-20190117-WA00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1" y="0"/>
            <a:ext cx="874455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f6e4f4e0-921a-4582-934b-daa8175b6ee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566ca7a179ff72965a8ad7b4b2e42a0f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638800" cy="3759200"/>
          </a:xfrm>
        </p:spPr>
      </p:pic>
      <p:pic>
        <p:nvPicPr>
          <p:cNvPr id="7" name="Content Placeholder 3" descr="8b2c26dc117187e02990aee22e42299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5201"/>
            <a:ext cx="5029201" cy="3352800"/>
          </a:xfrm>
          <a:prstGeom prst="rect">
            <a:avLst/>
          </a:prstGeom>
        </p:spPr>
      </p:pic>
      <p:pic>
        <p:nvPicPr>
          <p:cNvPr id="9" name="Picture 8" descr="36d5a2f2a351e8dd3485afe8439c7fb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0"/>
            <a:ext cx="4800600" cy="3581400"/>
          </a:xfrm>
          <a:prstGeom prst="rect">
            <a:avLst/>
          </a:prstGeom>
        </p:spPr>
      </p:pic>
      <p:pic>
        <p:nvPicPr>
          <p:cNvPr id="10" name="Picture 9" descr="99925a663d8db84d951eab5602fc3ef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1" y="2732003"/>
            <a:ext cx="4114800" cy="4125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3c193078c47f88e53b965c105d3d3e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pic>
        <p:nvPicPr>
          <p:cNvPr id="7" name="Content Placeholder 6" descr="abeb9525e8073c8fabd44f55fc012e56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19200"/>
            <a:ext cx="4525962" cy="4525962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cb410d43894428d13996b149bf506ef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2000" cy="6845576"/>
          </a:xfrm>
        </p:spPr>
      </p:pic>
      <p:pic>
        <p:nvPicPr>
          <p:cNvPr id="5" name="Picture 4" descr="abeb9525e8073c8fabd44f55fc012e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0"/>
            <a:ext cx="4648200" cy="4648200"/>
          </a:xfrm>
          <a:prstGeom prst="rect">
            <a:avLst/>
          </a:prstGeom>
        </p:spPr>
      </p:pic>
      <p:pic>
        <p:nvPicPr>
          <p:cNvPr id="6" name="Picture 5" descr="f23e5a60e2578652097e0a5c881dcd0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622800"/>
            <a:ext cx="4572000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G-20230415-WA00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44" y="0"/>
            <a:ext cx="6864356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Blue pottery</a:t>
            </a:r>
            <a:br>
              <a:rPr lang="en-US" dirty="0" smtClean="0"/>
            </a:br>
            <a:r>
              <a:rPr lang="en-US" dirty="0" smtClean="0"/>
              <a:t> theme</a:t>
            </a:r>
            <a:endParaRPr lang="en-US" dirty="0"/>
          </a:p>
        </p:txBody>
      </p:sp>
      <p:pic>
        <p:nvPicPr>
          <p:cNvPr id="9" name="Content Placeholder 8" descr="22f5bd30-a47a-4e04-ba4a-325289020ae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9542" y="0"/>
            <a:ext cx="4584458" cy="6858000"/>
          </a:xfrm>
        </p:spPr>
      </p:pic>
      <p:pic>
        <p:nvPicPr>
          <p:cNvPr id="10" name="Picture 9" descr="6ce21a2d-79d0-4a5e-8e0b-9ad761ddc3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47244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98b7181e03ef31454012cfc85ac8b6e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73" y="0"/>
            <a:ext cx="5455228" cy="3429000"/>
          </a:xfrm>
          <a:prstGeom prst="rect">
            <a:avLst/>
          </a:prstGeom>
        </p:spPr>
      </p:pic>
      <p:pic>
        <p:nvPicPr>
          <p:cNvPr id="8" name="Picture 7" descr="922aa512ced4013b4d3fd84b1c7930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6800" cy="5410200"/>
          </a:xfrm>
          <a:prstGeom prst="rect">
            <a:avLst/>
          </a:prstGeom>
        </p:spPr>
      </p:pic>
      <p:pic>
        <p:nvPicPr>
          <p:cNvPr id="9" name="Content Placeholder 3" descr="5654c5d0f8ec1f072e1fd89f7b8c405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0400"/>
            <a:ext cx="3620770" cy="3657600"/>
          </a:xfrm>
          <a:prstGeom prst="rect">
            <a:avLst/>
          </a:prstGeom>
        </p:spPr>
      </p:pic>
      <p:pic>
        <p:nvPicPr>
          <p:cNvPr id="10" name="Picture 9" descr="a7c12811b51d162dea51fb2ff7f2338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3352800"/>
            <a:ext cx="52578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7135f51ff4700817753999e3535ec2c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112565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56c10299075e07c9932053463a3a3a7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855" y="0"/>
            <a:ext cx="4576145" cy="6858000"/>
          </a:xfrm>
          <a:prstGeom prst="rect">
            <a:avLst/>
          </a:prstGeom>
        </p:spPr>
      </p:pic>
      <p:pic>
        <p:nvPicPr>
          <p:cNvPr id="6" name="Picture 5" descr="b5218ce3aa5daa0c3af870dd671b4a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9e8f59ca405f4e7dba9389a631cd13b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6858000"/>
          </a:xfrm>
        </p:spPr>
      </p:pic>
      <p:pic>
        <p:nvPicPr>
          <p:cNvPr id="6" name="Picture 5" descr="faa0e34422b834192cfa2cbf8e86d4b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802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28fca92afc2b2b20534ad5babdd4d85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558" y="0"/>
            <a:ext cx="5209442" cy="6858000"/>
          </a:xfrm>
        </p:spPr>
      </p:pic>
      <p:pic>
        <p:nvPicPr>
          <p:cNvPr id="6" name="Picture 5" descr="e59176f59a9d7e215876bdd7becd059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3945699" cy="4800600"/>
          </a:xfrm>
          <a:prstGeom prst="rect">
            <a:avLst/>
          </a:prstGeom>
        </p:spPr>
      </p:pic>
      <p:pic>
        <p:nvPicPr>
          <p:cNvPr id="7" name="Picture 6" descr="35e2045e60f26d10255c9e06d6287c2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9624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-20230415-WA002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885" y="0"/>
            <a:ext cx="5427115" cy="4708525"/>
          </a:xfrm>
        </p:spPr>
      </p:pic>
      <p:pic>
        <p:nvPicPr>
          <p:cNvPr id="5" name="Picture 4" descr="IMG-20230415-WA002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7173"/>
            <a:ext cx="3657600" cy="36508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-20230415-WA00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30" y="0"/>
            <a:ext cx="69027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Rani</a:t>
            </a:r>
            <a:r>
              <a:rPr lang="en-US" dirty="0" smtClean="0"/>
              <a:t> Pink </a:t>
            </a:r>
            <a:br>
              <a:rPr lang="en-US" dirty="0" smtClean="0"/>
            </a:br>
            <a:r>
              <a:rPr lang="en-US" dirty="0" smtClean="0"/>
              <a:t>Theme</a:t>
            </a:r>
            <a:endParaRPr lang="en-US" dirty="0"/>
          </a:p>
        </p:txBody>
      </p:sp>
      <p:pic>
        <p:nvPicPr>
          <p:cNvPr id="4" name="Content Placeholder 3" descr="IMG-20230301-WA00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49475"/>
            <a:ext cx="3531394" cy="4708525"/>
          </a:xfrm>
        </p:spPr>
      </p:pic>
      <p:pic>
        <p:nvPicPr>
          <p:cNvPr id="5" name="Picture 4" descr="IMG-20230301-WA003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96</TotalTime>
  <Words>27</Words>
  <Application>Microsoft Office PowerPoint</Application>
  <PresentationFormat>On-screen Show (4:3)</PresentationFormat>
  <Paragraphs>17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Apex</vt:lpstr>
      <vt:lpstr>Pre  function themes</vt:lpstr>
      <vt:lpstr>Slide 2</vt:lpstr>
      <vt:lpstr>Bride seating</vt:lpstr>
      <vt:lpstr>Slide 4</vt:lpstr>
      <vt:lpstr>Slide 5</vt:lpstr>
      <vt:lpstr>Slide 6</vt:lpstr>
      <vt:lpstr>Slide 7</vt:lpstr>
      <vt:lpstr>Slide 8</vt:lpstr>
      <vt:lpstr>Rani Pink  Theme</vt:lpstr>
      <vt:lpstr>Slide 10</vt:lpstr>
      <vt:lpstr>Slide 11</vt:lpstr>
      <vt:lpstr>Slide 12</vt:lpstr>
      <vt:lpstr>Slide 13</vt:lpstr>
      <vt:lpstr>Slide 14</vt:lpstr>
      <vt:lpstr>Slide 15</vt:lpstr>
      <vt:lpstr>Table decor</vt:lpstr>
      <vt:lpstr>Slide 17</vt:lpstr>
      <vt:lpstr>Slide 18</vt:lpstr>
      <vt:lpstr>Slide 19</vt:lpstr>
      <vt:lpstr>Slide 20</vt:lpstr>
      <vt:lpstr>Slide 21</vt:lpstr>
      <vt:lpstr>Slide 22</vt:lpstr>
      <vt:lpstr>Boho Thme</vt:lpstr>
      <vt:lpstr>Entry</vt:lpstr>
      <vt:lpstr>Slide 25</vt:lpstr>
      <vt:lpstr>Backdrop</vt:lpstr>
      <vt:lpstr>Slide 27</vt:lpstr>
      <vt:lpstr>Guest  Lounge</vt:lpstr>
      <vt:lpstr>Slide 29</vt:lpstr>
      <vt:lpstr>Slide 30</vt:lpstr>
      <vt:lpstr>Slide 31</vt:lpstr>
      <vt:lpstr>Seating</vt:lpstr>
      <vt:lpstr>Photo Booth</vt:lpstr>
      <vt:lpstr>Carnival Theme</vt:lpstr>
      <vt:lpstr>Slide 35</vt:lpstr>
      <vt:lpstr>Slide 36</vt:lpstr>
      <vt:lpstr>Slide 37</vt:lpstr>
      <vt:lpstr>Slide 38</vt:lpstr>
      <vt:lpstr>Slide 39</vt:lpstr>
      <vt:lpstr>Slide 40</vt:lpstr>
      <vt:lpstr>Treditional Theme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Blue pottery  theme</vt:lpstr>
      <vt:lpstr>Slide 61</vt:lpstr>
      <vt:lpstr>Slide 62</vt:lpstr>
      <vt:lpstr>Slide 63</vt:lpstr>
      <vt:lpstr>Slide 64</vt:lpstr>
      <vt:lpstr>Slide 65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Satish</dc:creator>
  <cp:lastModifiedBy>Satish</cp:lastModifiedBy>
  <cp:revision>3</cp:revision>
  <dcterms:created xsi:type="dcterms:W3CDTF">2023-04-15T07:35:47Z</dcterms:created>
  <dcterms:modified xsi:type="dcterms:W3CDTF">2023-04-15T12:26:23Z</dcterms:modified>
</cp:coreProperties>
</file>